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04" r:id="rId1"/>
  </p:sldMasterIdLst>
  <p:sldIdLst>
    <p:sldId id="256" r:id="rId2"/>
    <p:sldId id="257" r:id="rId3"/>
    <p:sldId id="261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15-Apr-18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30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15-Apr-18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367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15-Apr-18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226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15-Apr-18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210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15-Apr-18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976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15-Apr-18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569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15-Apr-18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433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15-Apr-18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47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15-Apr-18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140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15-Apr-18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394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15-Apr-18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21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15-Apr-18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284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802500A-C15D-4D38-A9D7-80803CBEC4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6569" y="1410052"/>
            <a:ext cx="8637073" cy="617326"/>
          </a:xfrm>
        </p:spPr>
        <p:txBody>
          <a:bodyPr>
            <a:normAutofit/>
          </a:bodyPr>
          <a:lstStyle/>
          <a:p>
            <a:r>
              <a:rPr lang="en-US" sz="2400" dirty="0"/>
              <a:t>Presentation on…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6F08DB78-CA9E-4567-9ABC-2185F00D85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6569" y="1854558"/>
            <a:ext cx="9087893" cy="1254402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rgbClr val="002060"/>
                </a:solidFill>
              </a:rPr>
              <a:t>Royal Dine™ </a:t>
            </a:r>
          </a:p>
          <a:p>
            <a:r>
              <a:rPr lang="en-US" sz="3600" dirty="0" smtClean="0">
                <a:solidFill>
                  <a:schemeClr val="accent5">
                    <a:lumMod val="50000"/>
                  </a:schemeClr>
                </a:solidFill>
              </a:rPr>
              <a:t>(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A</a:t>
            </a:r>
            <a:r>
              <a:rPr lang="en-US" sz="3600" dirty="0" smtClean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S</a:t>
            </a:r>
            <a:r>
              <a:rPr lang="en-US" sz="3600" dirty="0" smtClean="0">
                <a:solidFill>
                  <a:schemeClr val="accent5">
                    <a:lumMod val="50000"/>
                  </a:schemeClr>
                </a:solidFill>
              </a:rPr>
              <a:t>mart Meal 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M</a:t>
            </a:r>
            <a:r>
              <a:rPr lang="en-US" sz="3600" dirty="0" smtClean="0">
                <a:solidFill>
                  <a:schemeClr val="accent5">
                    <a:lumMod val="50000"/>
                  </a:schemeClr>
                </a:solidFill>
              </a:rPr>
              <a:t>anagement </a:t>
            </a:r>
            <a:r>
              <a:rPr lang="en-US" sz="3600" dirty="0">
                <a:solidFill>
                  <a:schemeClr val="accent5">
                    <a:lumMod val="50000"/>
                  </a:schemeClr>
                </a:solidFill>
              </a:rPr>
              <a:t>S</a:t>
            </a:r>
            <a:r>
              <a:rPr lang="en-US" sz="3600" dirty="0" smtClean="0">
                <a:solidFill>
                  <a:schemeClr val="accent5">
                    <a:lumMod val="50000"/>
                  </a:schemeClr>
                </a:solidFill>
              </a:rPr>
              <a:t>ystem)</a:t>
            </a:r>
            <a:endParaRPr lang="en-US" sz="3600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8D46A0F0-85EB-4657-8EA7-16597ACEAC8F}"/>
              </a:ext>
            </a:extLst>
          </p:cNvPr>
          <p:cNvSpPr txBox="1">
            <a:spLocks/>
          </p:cNvSpPr>
          <p:nvPr/>
        </p:nvSpPr>
        <p:spPr>
          <a:xfrm>
            <a:off x="3065645" y="4561669"/>
            <a:ext cx="5198560" cy="1577874"/>
          </a:xfrm>
          <a:prstGeom prst="rect">
            <a:avLst/>
          </a:prstGeom>
        </p:spPr>
        <p:txBody>
          <a:bodyPr vert="horz" lIns="91440" tIns="45720" rIns="91440" bIns="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b="1" u="sng" dirty="0">
                <a:latin typeface="Candara" panose="020E0502030303020204" pitchFamily="34" charset="0"/>
              </a:rPr>
              <a:t>Presented by</a:t>
            </a:r>
          </a:p>
          <a:p>
            <a:pPr algn="ctr"/>
            <a:r>
              <a:rPr lang="en-US" sz="1600" b="1" dirty="0">
                <a:latin typeface="Candara" panose="020E0502030303020204" pitchFamily="34" charset="0"/>
              </a:rPr>
              <a:t>	      </a:t>
            </a:r>
          </a:p>
          <a:p>
            <a:pPr algn="ctr"/>
            <a:r>
              <a:rPr lang="en-US" sz="2400" b="1" dirty="0" err="1">
                <a:latin typeface="Candara" panose="020E0502030303020204" pitchFamily="34" charset="0"/>
              </a:rPr>
              <a:t>Md</a:t>
            </a:r>
            <a:r>
              <a:rPr lang="en-US" sz="2400" b="1" dirty="0">
                <a:latin typeface="Candara" panose="020E0502030303020204" pitchFamily="34" charset="0"/>
              </a:rPr>
              <a:t> Mahbub </a:t>
            </a:r>
            <a:r>
              <a:rPr lang="en-US" sz="2400" b="1" dirty="0" err="1">
                <a:latin typeface="Candara" panose="020E0502030303020204" pitchFamily="34" charset="0"/>
              </a:rPr>
              <a:t>alam</a:t>
            </a:r>
            <a:endParaRPr lang="en-US" sz="2400" b="1" dirty="0">
              <a:latin typeface="Candara" panose="020E0502030303020204" pitchFamily="34" charset="0"/>
            </a:endParaRPr>
          </a:p>
          <a:p>
            <a:pPr algn="ctr"/>
            <a:endParaRPr lang="en-US" sz="2400" b="1" dirty="0">
              <a:latin typeface="Candara" panose="020E0502030303020204" pitchFamily="34" charset="0"/>
            </a:endParaRPr>
          </a:p>
          <a:p>
            <a:pPr algn="ctr"/>
            <a:r>
              <a:rPr lang="en-US" sz="2400" b="1" dirty="0">
                <a:latin typeface="Candara" panose="020E0502030303020204" pitchFamily="34" charset="0"/>
              </a:rPr>
              <a:t>ID</a:t>
            </a:r>
            <a:r>
              <a:rPr lang="en-US" sz="2400" b="1">
                <a:latin typeface="Candara" panose="020E0502030303020204" pitchFamily="34" charset="0"/>
              </a:rPr>
              <a:t>: </a:t>
            </a:r>
            <a:r>
              <a:rPr lang="en-US" sz="2400" b="1" smtClean="0">
                <a:latin typeface="Candara" panose="020E0502030303020204" pitchFamily="34" charset="0"/>
              </a:rPr>
              <a:t>151-35-848</a:t>
            </a:r>
            <a:endParaRPr lang="en-US" sz="2400" b="1" dirty="0">
              <a:latin typeface="Candara" panose="020E0502030303020204" pitchFamily="34" charset="0"/>
            </a:endParaRPr>
          </a:p>
          <a:p>
            <a:r>
              <a:rPr lang="en-US" sz="14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826513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272E1F5-D6F1-4DB3-BF90-B00986078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32173"/>
            <a:ext cx="10058400" cy="821654"/>
          </a:xfrm>
        </p:spPr>
        <p:txBody>
          <a:bodyPr>
            <a:normAutofit/>
          </a:bodyPr>
          <a:lstStyle/>
          <a:p>
            <a:r>
              <a:rPr lang="en-US" sz="4400" dirty="0"/>
              <a:t>About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A5EB9700-129B-459B-BA8C-55168D5E7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664208"/>
            <a:ext cx="10058400" cy="4050792"/>
          </a:xfrm>
        </p:spPr>
        <p:txBody>
          <a:bodyPr>
            <a:normAutofit/>
          </a:bodyPr>
          <a:lstStyle/>
          <a:p>
            <a:endParaRPr lang="en-GB" sz="2400" dirty="0"/>
          </a:p>
          <a:p>
            <a:pPr algn="just"/>
            <a:r>
              <a:rPr lang="en-GB" sz="2400" dirty="0" smtClean="0"/>
              <a:t>Royal Dine</a:t>
            </a:r>
            <a:r>
              <a:rPr lang="en-GB" sz="2400" dirty="0" smtClean="0">
                <a:latin typeface="Century Gothic" panose="020B0502020202020204" pitchFamily="34" charset="0"/>
              </a:rPr>
              <a:t>™</a:t>
            </a:r>
            <a:r>
              <a:rPr lang="en-GB" sz="2400" dirty="0" smtClean="0"/>
              <a:t> is </a:t>
            </a:r>
            <a:r>
              <a:rPr lang="en-GB" sz="2400" dirty="0"/>
              <a:t>a project which is targeted to </a:t>
            </a:r>
            <a:r>
              <a:rPr lang="en-GB" sz="2400" dirty="0" smtClean="0"/>
              <a:t>keep calculation track easily of regular meals of a student mess, hostel or this type of houses.</a:t>
            </a:r>
            <a:endParaRPr lang="en-GB" sz="2400" dirty="0"/>
          </a:p>
          <a:p>
            <a:endParaRPr lang="en-GB" sz="2400" dirty="0"/>
          </a:p>
          <a:p>
            <a:pPr algn="just"/>
            <a:r>
              <a:rPr lang="en-US" sz="2400" dirty="0"/>
              <a:t>This system can be used </a:t>
            </a:r>
            <a:r>
              <a:rPr lang="en-US" sz="2400" dirty="0" smtClean="0"/>
              <a:t>in any hostels who wants their calculation to be automated, meal system, bazar notification should be automated.</a:t>
            </a:r>
            <a:endParaRPr lang="en-US" sz="24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050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124DB01-3DB8-4879-A1FF-A147D0F69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06700"/>
            <a:ext cx="10058400" cy="939219"/>
          </a:xfrm>
        </p:spPr>
        <p:txBody>
          <a:bodyPr>
            <a:normAutofit/>
          </a:bodyPr>
          <a:lstStyle/>
          <a:p>
            <a:r>
              <a:rPr lang="en-US" sz="4400" dirty="0"/>
              <a:t>System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D3854141-5E99-40C7-B9D4-B550B3CBA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777285"/>
            <a:ext cx="10058400" cy="4546242"/>
          </a:xfrm>
        </p:spPr>
        <p:txBody>
          <a:bodyPr>
            <a:normAutofit/>
          </a:bodyPr>
          <a:lstStyle/>
          <a:p>
            <a:pPr lvl="0" fontAlgn="base"/>
            <a:r>
              <a:rPr lang="en-US" sz="2400" dirty="0" smtClean="0"/>
              <a:t>Different Accounts for different User Type</a:t>
            </a:r>
          </a:p>
          <a:p>
            <a:pPr lvl="0" fontAlgn="base"/>
            <a:r>
              <a:rPr lang="en-US" sz="2400" dirty="0" smtClean="0"/>
              <a:t>System Notification Message (Bazar Schedule/Other Notice) </a:t>
            </a:r>
            <a:endParaRPr lang="en-US" sz="2400" dirty="0"/>
          </a:p>
          <a:p>
            <a:pPr lvl="0" fontAlgn="base"/>
            <a:r>
              <a:rPr lang="en-US" sz="2400" dirty="0"/>
              <a:t>Manage </a:t>
            </a:r>
            <a:r>
              <a:rPr lang="en-US" sz="2400" dirty="0" smtClean="0"/>
              <a:t>Accounts &amp; Meals </a:t>
            </a:r>
            <a:r>
              <a:rPr lang="en-US" sz="2400" dirty="0"/>
              <a:t>(View, </a:t>
            </a:r>
            <a:r>
              <a:rPr lang="en-US" sz="2400" dirty="0" smtClean="0"/>
              <a:t>Add, </a:t>
            </a:r>
            <a:r>
              <a:rPr lang="en-US" sz="2400" dirty="0"/>
              <a:t>Delete, </a:t>
            </a:r>
            <a:r>
              <a:rPr lang="en-US" sz="2400" dirty="0" smtClean="0"/>
              <a:t>Cance</a:t>
            </a:r>
            <a:r>
              <a:rPr lang="en-US" sz="2400" dirty="0"/>
              <a:t>l</a:t>
            </a:r>
            <a:r>
              <a:rPr lang="en-US" sz="2400" dirty="0" smtClean="0"/>
              <a:t>)</a:t>
            </a:r>
            <a:endParaRPr lang="en-US" sz="2400" dirty="0"/>
          </a:p>
          <a:p>
            <a:pPr lvl="0" fontAlgn="base"/>
            <a:r>
              <a:rPr lang="en-US" sz="2400" dirty="0"/>
              <a:t>List all </a:t>
            </a:r>
            <a:r>
              <a:rPr lang="en-US" sz="2400" dirty="0" smtClean="0"/>
              <a:t>Members, Meals, Cost Estimation, Bazar Schedule </a:t>
            </a:r>
            <a:r>
              <a:rPr lang="en-US" sz="2400" dirty="0" err="1" smtClean="0"/>
              <a:t>etc</a:t>
            </a:r>
            <a:endParaRPr lang="en-US" sz="2400" dirty="0"/>
          </a:p>
          <a:p>
            <a:pPr lvl="0" fontAlgn="base"/>
            <a:r>
              <a:rPr lang="en-US" sz="2400" dirty="0"/>
              <a:t>Profile </a:t>
            </a:r>
            <a:r>
              <a:rPr lang="en-US" sz="2400" dirty="0" smtClean="0"/>
              <a:t>Management </a:t>
            </a:r>
            <a:endParaRPr lang="en-US" sz="2400" dirty="0"/>
          </a:p>
          <a:p>
            <a:pPr lvl="0" fontAlgn="base"/>
            <a:r>
              <a:rPr lang="en-US" sz="2400" dirty="0" smtClean="0"/>
              <a:t>Sort according to month/year</a:t>
            </a:r>
            <a:endParaRPr lang="en-US" sz="2400" dirty="0"/>
          </a:p>
          <a:p>
            <a:pPr lvl="0" fontAlgn="base"/>
            <a:r>
              <a:rPr lang="en-US" sz="2400" dirty="0" smtClean="0"/>
              <a:t>Adding Guest Meal </a:t>
            </a:r>
            <a:r>
              <a:rPr lang="en-US" sz="2400" dirty="0" smtClean="0"/>
              <a:t>Facility</a:t>
            </a:r>
          </a:p>
          <a:p>
            <a:pPr lvl="0" fontAlgn="base"/>
            <a:r>
              <a:rPr lang="en-US" sz="2400" dirty="0" smtClean="0"/>
              <a:t>Cost Estimation Statistics (monthly/yearly)</a:t>
            </a:r>
            <a:endParaRPr lang="en-US" sz="2400" dirty="0"/>
          </a:p>
          <a:p>
            <a:pPr lvl="0" fontAlgn="base"/>
            <a:r>
              <a:rPr lang="en-US" sz="2400" dirty="0" smtClean="0"/>
              <a:t>Master Admin Panel &amp; so on…</a:t>
            </a: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870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9CF089E-EB9F-4982-9A34-2D509ACA6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744583"/>
            <a:ext cx="10058400" cy="849086"/>
          </a:xfrm>
        </p:spPr>
        <p:txBody>
          <a:bodyPr>
            <a:normAutofit/>
          </a:bodyPr>
          <a:lstStyle/>
          <a:p>
            <a:r>
              <a:rPr lang="en-US" sz="4400" dirty="0"/>
              <a:t>System UI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9848" y="1472140"/>
            <a:ext cx="9723549" cy="4683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618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208EE64-FD5E-4AC7-89A1-449786149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309" y="331926"/>
            <a:ext cx="10058400" cy="743277"/>
          </a:xfrm>
        </p:spPr>
        <p:txBody>
          <a:bodyPr>
            <a:noAutofit/>
          </a:bodyPr>
          <a:lstStyle/>
          <a:p>
            <a:pPr algn="ctr"/>
            <a:r>
              <a:rPr lang="en-US" sz="4400" dirty="0" smtClean="0"/>
              <a:t>Royal Dine (video overview)</a:t>
            </a:r>
            <a:endParaRPr lang="en-US" sz="4400" dirty="0"/>
          </a:p>
        </p:txBody>
      </p:sp>
      <p:pic>
        <p:nvPicPr>
          <p:cNvPr id="5" name="Project-Royal Dine (Short Overview)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7425" y="1262130"/>
            <a:ext cx="11784169" cy="4910070"/>
          </a:xfrm>
        </p:spPr>
      </p:pic>
    </p:spTree>
    <p:extLst>
      <p:ext uri="{BB962C8B-B14F-4D97-AF65-F5344CB8AC3E}">
        <p14:creationId xmlns:p14="http://schemas.microsoft.com/office/powerpoint/2010/main" val="3063116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135BA49-7EAD-4A5B-8502-80E3E6BEF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0650229">
            <a:off x="2307118" y="2624327"/>
            <a:ext cx="7577764" cy="1609344"/>
          </a:xfrm>
        </p:spPr>
        <p:txBody>
          <a:bodyPr>
            <a:normAutofit/>
          </a:bodyPr>
          <a:lstStyle/>
          <a:p>
            <a:pPr algn="ctr"/>
            <a:r>
              <a:rPr lang="en-US" sz="9600" dirty="0">
                <a:solidFill>
                  <a:schemeClr val="tx2">
                    <a:lumMod val="50000"/>
                  </a:schemeClr>
                </a:solidFill>
                <a:latin typeface="Algerian" panose="04020705040A02060702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60011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134</TotalTime>
  <Words>145</Words>
  <Application>Microsoft Office PowerPoint</Application>
  <PresentationFormat>Widescreen</PresentationFormat>
  <Paragraphs>27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Algerian</vt:lpstr>
      <vt:lpstr>Candara</vt:lpstr>
      <vt:lpstr>Century Gothic</vt:lpstr>
      <vt:lpstr>Rockwell</vt:lpstr>
      <vt:lpstr>Rockwell Condensed</vt:lpstr>
      <vt:lpstr>Wingdings</vt:lpstr>
      <vt:lpstr>Wood Type</vt:lpstr>
      <vt:lpstr>Presentation on…</vt:lpstr>
      <vt:lpstr>About System</vt:lpstr>
      <vt:lpstr>System features</vt:lpstr>
      <vt:lpstr>System UI</vt:lpstr>
      <vt:lpstr>Royal Dine (video overview)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on…</dc:title>
  <dc:creator>Mahbub Alam</dc:creator>
  <cp:lastModifiedBy>mhB</cp:lastModifiedBy>
  <cp:revision>10</cp:revision>
  <dcterms:created xsi:type="dcterms:W3CDTF">2017-12-12T00:24:23Z</dcterms:created>
  <dcterms:modified xsi:type="dcterms:W3CDTF">2018-04-15T02:16:31Z</dcterms:modified>
</cp:coreProperties>
</file>

<file path=docProps/thumbnail.jpeg>
</file>